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F2A2BE-525E-4C32-9A89-DEA4D61A9628}" v="39" dt="2023-02-22T18:00:35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92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ncryption" TargetMode="External"/><Relationship Id="rId2" Type="http://schemas.openxmlformats.org/officeDocument/2006/relationships/hyperlink" Target="https://en.wikipedia.org/wiki/Cryptograph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lphabet" TargetMode="External"/><Relationship Id="rId5" Type="http://schemas.openxmlformats.org/officeDocument/2006/relationships/hyperlink" Target="https://en.wikipedia.org/wiki/Plaintext" TargetMode="External"/><Relationship Id="rId4" Type="http://schemas.openxmlformats.org/officeDocument/2006/relationships/hyperlink" Target="https://en.wikipedia.org/wiki/Substitution_cipher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mailto:yvijaykumar200210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imple.wikipedia.org/w/index.php?title=Secret_key&amp;action=edit&amp;redlink=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D755E-522E-4A7E-6C2E-76A2CF200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8165" y="1605517"/>
            <a:ext cx="6815669" cy="1749056"/>
          </a:xfrm>
        </p:spPr>
        <p:txBody>
          <a:bodyPr/>
          <a:lstStyle/>
          <a:p>
            <a:r>
              <a:rPr lang="en-US" sz="2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DRDO Cryptography and Cryptanalysis </a:t>
            </a:r>
            <a:br>
              <a:rPr lang="en-US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AE6358-95BA-BF98-4D44-58E2161EC9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Caesar Cipher in Java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07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8C190-3E17-00E9-8EE8-7BCC99034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2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CAESAR CIPHER</a:t>
            </a:r>
            <a:br>
              <a:rPr lang="en-US" sz="3100" b="1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sz="31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44C48-7F57-8BEE-8053-EFE31AA5E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 </a:t>
            </a:r>
            <a:r>
              <a:rPr lang="en-US" sz="2000" i="0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 tooltip="Cryptograph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cryptography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 Caesar cipher, also known as the shift cipher, Caesar's code or Caesar shift, is one of the simplest and most widely known </a:t>
            </a:r>
            <a:r>
              <a:rPr lang="en-US" sz="2000" i="0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Encryp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encryption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techniques. </a:t>
            </a:r>
          </a:p>
          <a:p>
            <a:pPr algn="just">
              <a:lnSpc>
                <a:spcPct val="150000"/>
              </a:lnSpc>
            </a:pPr>
            <a:r>
              <a:rPr lang="en-US" sz="160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a type of </a:t>
            </a:r>
            <a:r>
              <a:rPr lang="en-US" sz="2000" i="0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 tooltip="Substitution ciph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substitution cipher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 which each letter in the </a:t>
            </a:r>
            <a:r>
              <a:rPr lang="en-US" sz="2000" i="0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 tooltip="Plaintex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plaintext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replaced by a letter some fixed number of positions down the </a:t>
            </a:r>
            <a:r>
              <a:rPr lang="en-US" sz="2000" i="0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 tooltip="Alphab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alphabet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example with a shift of 3, A would be replaced by D, B would become E, and so on. </a:t>
            </a:r>
            <a:endParaRPr lang="en-US" sz="200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659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22D9B-6F01-7479-BF1E-0BB66D9BC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31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CAESAR CIPHER</a:t>
            </a:r>
            <a:br>
              <a:rPr lang="en-US" sz="31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400" b="1" dirty="0"/>
              <a:t>continued…..</a:t>
            </a:r>
            <a:r>
              <a:rPr lang="en-US" sz="4400" dirty="0"/>
              <a:t>)</a:t>
            </a:r>
            <a:br>
              <a:rPr lang="en-US" sz="4400" b="1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25574-0B98-889E-C1CF-3D20821A6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1544" y="2556932"/>
            <a:ext cx="9601196" cy="3318936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According  to the scheme, 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 = 0, B = 1,…, Z = 25. 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Encryption of a letter by a shift n 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can be described mathematically 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As : </a:t>
            </a:r>
            <a:endParaRPr lang="en-US" dirty="0"/>
          </a:p>
        </p:txBody>
      </p:sp>
      <p:pic>
        <p:nvPicPr>
          <p:cNvPr id="5" name="Picture 2" descr="Caesar Cipher - 101 Computing">
            <a:extLst>
              <a:ext uri="{FF2B5EF4-FFF2-40B4-BE49-F238E27FC236}">
                <a16:creationId xmlns:a16="http://schemas.microsoft.com/office/drawing/2014/main" id="{683EA530-3A70-E33B-0394-96E9A74F1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512" y="2488556"/>
            <a:ext cx="5022086" cy="328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 descr="E_n(x)=(x+n)mod\ 26           ">
            <a:extLst>
              <a:ext uri="{FF2B5EF4-FFF2-40B4-BE49-F238E27FC236}">
                <a16:creationId xmlns:a16="http://schemas.microsoft.com/office/drawing/2014/main" id="{B8E48AC7-DA7F-CFE1-5A2C-1FBC12B4E3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3974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E_n(x)=(x+n)mod\ 26           ">
            <a:extLst>
              <a:ext uri="{FF2B5EF4-FFF2-40B4-BE49-F238E27FC236}">
                <a16:creationId xmlns:a16="http://schemas.microsoft.com/office/drawing/2014/main" id="{CDC192FB-0144-55A3-4327-375922E082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1B514E-D408-06A2-B0B2-AAEA5E2AA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309" y="5053769"/>
            <a:ext cx="2465848" cy="37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01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C8ECE-EDDF-E070-B727-61DA75CE0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CAESAR CIPHER</a:t>
            </a:r>
            <a:b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b="1" dirty="0"/>
              <a:t>continued…..</a:t>
            </a:r>
            <a:r>
              <a:rPr lang="en-US" sz="2800" dirty="0"/>
              <a:t>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0BD0AA6-7843-0950-98BE-C762DB250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  <a:t>                                                        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</a:b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  <a:t>(Encryption Phase with shift n)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273239"/>
                </a:solidFill>
                <a:effectLst/>
                <a:latin typeface="urw-din"/>
              </a:rPr>
              <a:t>                                                        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AutoShape 2" descr="E_n(x)=(x+n)mod\ 26           ">
            <a:extLst>
              <a:ext uri="{FF2B5EF4-FFF2-40B4-BE49-F238E27FC236}">
                <a16:creationId xmlns:a16="http://schemas.microsoft.com/office/drawing/2014/main" id="{91DA5DAE-1577-44B3-2A1E-BD3D05D2F2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254125" y="-334963"/>
            <a:ext cx="25812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3" descr="D_n(x)=(x-n)mod\ 26           ">
            <a:extLst>
              <a:ext uri="{FF2B5EF4-FFF2-40B4-BE49-F238E27FC236}">
                <a16:creationId xmlns:a16="http://schemas.microsoft.com/office/drawing/2014/main" id="{E9B4230F-788B-D94E-3446-B7A9128612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277938" y="92075"/>
            <a:ext cx="2590801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5EDBB6A-9E06-0A9F-71CE-4A1975F52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According  to the scheme, A = 0, B = 1,…, Z = 25. 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273239"/>
                </a:solidFill>
                <a:latin typeface="urw-din"/>
              </a:rPr>
              <a:t>De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cryption of a letter by a shift n 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can be described mathematically 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As :   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273239"/>
                </a:solidFill>
                <a:latin typeface="urw-din"/>
              </a:rPr>
              <a:t>         </a:t>
            </a:r>
            <a:endParaRPr lang="en-US" dirty="0"/>
          </a:p>
          <a:p>
            <a:endParaRPr lang="en-US" dirty="0"/>
          </a:p>
        </p:txBody>
      </p:sp>
      <p:sp>
        <p:nvSpPr>
          <p:cNvPr id="15" name="AutoShape 7" descr="D_n(x)=(x-n)mod\ 26           ">
            <a:extLst>
              <a:ext uri="{FF2B5EF4-FFF2-40B4-BE49-F238E27FC236}">
                <a16:creationId xmlns:a16="http://schemas.microsoft.com/office/drawing/2014/main" id="{6E44430A-7069-4BD5-6629-AD4B7773B38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2DA87C-1147-ED21-4C1A-9EF317DAC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40" y="4688650"/>
            <a:ext cx="4418612" cy="43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452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F902F-1A44-273E-A203-106BFDBC6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357" y="680801"/>
            <a:ext cx="9601196" cy="52257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DEMANSTRATION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7ACA9-8AD8-9F48-8816-4E31309B2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C492F4CF-21F4-7662-19C4-03AA20E1A5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" y="680801"/>
            <a:ext cx="10515600" cy="549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8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D60BA-1415-87C7-4096-669083655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2" y="319192"/>
            <a:ext cx="9601196" cy="1303867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95040B-41F2-17E7-07D6-057EAB228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2" y="1520190"/>
            <a:ext cx="9601196" cy="4766311"/>
          </a:xfrm>
        </p:spPr>
      </p:pic>
    </p:spTree>
    <p:extLst>
      <p:ext uri="{BB962C8B-B14F-4D97-AF65-F5344CB8AC3E}">
        <p14:creationId xmlns:p14="http://schemas.microsoft.com/office/powerpoint/2010/main" val="3065795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F6D6-3424-1A79-6FF7-08C5D1B2E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F802D7-A9AE-3124-44C3-3BE0918F9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9676" y="682907"/>
            <a:ext cx="10544538" cy="5497974"/>
          </a:xfrm>
        </p:spPr>
      </p:pic>
    </p:spTree>
    <p:extLst>
      <p:ext uri="{BB962C8B-B14F-4D97-AF65-F5344CB8AC3E}">
        <p14:creationId xmlns:p14="http://schemas.microsoft.com/office/powerpoint/2010/main" val="3581701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7C62D-B7F9-ECDD-9CBE-FD21E2C04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A8C17-6649-AE59-38A3-C32F4647E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Vijay kumar Y</a:t>
            </a:r>
          </a:p>
          <a:p>
            <a:pPr marL="0" indent="0" algn="ctr"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yvijaykumar200210@gmail.com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73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9CC02-FE36-3EEA-2300-9251D669F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978" y="648587"/>
            <a:ext cx="10836347" cy="1648046"/>
          </a:xfrm>
        </p:spPr>
        <p:txBody>
          <a:bodyPr>
            <a:normAutofit/>
          </a:bodyPr>
          <a:lstStyle/>
          <a:p>
            <a:r>
              <a:rPr lang="en-US" sz="2800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Research and Development </a:t>
            </a:r>
            <a:r>
              <a:rPr lang="en-US" sz="2800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organisation</a:t>
            </a: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DRDO)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C8EF0-E3D6-3437-4BEA-6DC34F6DA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8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8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Research and Development </a:t>
            </a:r>
            <a:r>
              <a:rPr lang="en-US" sz="8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Organisation</a:t>
            </a:r>
            <a:r>
              <a:rPr lang="en-US" sz="8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(DRDO) is a </a:t>
            </a:r>
            <a:r>
              <a:rPr lang="en-US" sz="8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8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R&amp;D hub which develops </a:t>
            </a:r>
            <a:r>
              <a:rPr lang="en-US" sz="8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8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technologies, systems/products that are required for Indian Armed Forces</a:t>
            </a:r>
            <a:r>
              <a:rPr lang="en-US" sz="8000" b="0" i="0" dirty="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8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Established in 1998,headquartered in New Delhi , India.</a:t>
            </a:r>
          </a:p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8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DRDO has firm determination to make the nation strong and self-reliant in terms of science and technology, especially in the field of military technologies.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en-US" sz="8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C39ACBB2-8FF7-0AEB-E334-BDA8D03CE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5925" y="741881"/>
            <a:ext cx="1674075" cy="154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8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589D5-7390-E58E-AEAF-B323C2444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452724"/>
          </a:xfrm>
        </p:spPr>
        <p:txBody>
          <a:bodyPr>
            <a:normAutofit/>
          </a:bodyPr>
          <a:lstStyle/>
          <a:p>
            <a:r>
              <a:rPr lang="en-US" sz="2800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Research and Development </a:t>
            </a:r>
            <a:r>
              <a:rPr lang="en-US" sz="2800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organisation</a:t>
            </a: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b="1" dirty="0"/>
              <a:t>continuing…..</a:t>
            </a:r>
            <a:r>
              <a:rPr lang="en-US" sz="28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A52E-DC62-D777-92AE-9A8393902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Agni and Prithvi series of missiles, light combat aircraft,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Tejas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multi-barrel rocket launcher,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Pinaka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air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system, Akash are the some of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india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 military technologies.</a:t>
            </a:r>
          </a:p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Today, DRDO is a network of more than 50 laboratories which are deeply engaged in developing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defence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technologies.</a:t>
            </a:r>
          </a:p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aeronautics, armaments, electronics, combat vehicles, engineering systems, instrumentation, missiles, advanced computing and simulation, special materials, naval systems, life sciences, training, information systems and agriculture are the technologies DRDO covering</a:t>
            </a:r>
            <a:r>
              <a:rPr lang="en-US" sz="11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52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69DA2-0217-3467-8B2C-CD1D3E8F1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CRYPTOLOGY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2DBAF-2740-B32B-2E0C-B46D09C05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Cryptology is the science of secure communications.</a:t>
            </a:r>
          </a:p>
          <a:p>
            <a:pPr marL="0" indent="0" algn="just">
              <a:buNone/>
            </a:pP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Cryptography creates messages with hidden meaning.</a:t>
            </a:r>
          </a:p>
          <a:p>
            <a:pPr marL="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Two parts of </a:t>
            </a:r>
            <a:r>
              <a:rPr lang="en-US" sz="2400" b="1" dirty="0">
                <a:solidFill>
                  <a:schemeClr val="tx1"/>
                </a:solidFill>
              </a:rPr>
              <a:t>cryptology  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cryptography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cryptanalysis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902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2B1AB-6813-CA56-1EBA-BB667151D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B2813-C6A1-9B21-02EF-1977BC7D4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plaintext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Decryption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Cryptology 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Cryptography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</p:txBody>
      </p:sp>
    </p:spTree>
    <p:extLst>
      <p:ext uri="{BB962C8B-B14F-4D97-AF65-F5344CB8AC3E}">
        <p14:creationId xmlns:p14="http://schemas.microsoft.com/office/powerpoint/2010/main" val="4123864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A9C3-C6EC-9E8C-B9D3-CE0BACA82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b="1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CRYPTOGRAPHY</a:t>
            </a:r>
            <a:r>
              <a:rPr lang="en-US" b="1" i="0" dirty="0">
                <a:solidFill>
                  <a:srgbClr val="273239"/>
                </a:solidFill>
                <a:effectLst/>
                <a:latin typeface="sofia-pro"/>
              </a:rPr>
              <a:t> </a:t>
            </a:r>
            <a:br>
              <a:rPr lang="en-US" b="1" i="0" dirty="0">
                <a:solidFill>
                  <a:srgbClr val="273239"/>
                </a:solidFill>
                <a:effectLst/>
                <a:latin typeface="sofia-pro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90068-210F-5A94-207D-F068F3189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sz="2600" dirty="0">
                <a:solidFill>
                  <a:srgbClr val="2732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600" b="0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 is the study and practice of techniques for secure communication in the presence of third parties called adversaries.</a:t>
            </a:r>
          </a:p>
          <a:p>
            <a:pPr>
              <a:lnSpc>
                <a:spcPct val="170000"/>
              </a:lnSpc>
            </a:pPr>
            <a:r>
              <a:rPr lang="en-US" sz="2600" b="0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deals with developing and analyzing protocols which prevents malicious third parties from retrieving information being shared between two entities</a:t>
            </a:r>
            <a:r>
              <a:rPr lang="en-US" sz="2600" dirty="0">
                <a:solidFill>
                  <a:srgbClr val="2732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70000"/>
              </a:lnSpc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 &gt; plain text to cipher text &gt; Decryption</a:t>
            </a:r>
          </a:p>
          <a:p>
            <a:pPr>
              <a:lnSpc>
                <a:spcPct val="170000"/>
              </a:lnSpc>
            </a:pPr>
            <a:r>
              <a:rPr lang="en-US" sz="2600" b="0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Confidentiality, Integrity, Authentication and Non-repudiation are core principles of </a:t>
            </a:r>
            <a:r>
              <a:rPr lang="en-US" sz="2600" dirty="0">
                <a:solidFill>
                  <a:srgbClr val="27323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600" b="0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cryptography.</a:t>
            </a:r>
            <a:endParaRPr lang="en-US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27323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438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EA7CB-6C7A-DFE2-C6D9-315F63FA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CRYPTANALYSIS</a:t>
            </a:r>
            <a:r>
              <a:rPr lang="en-US" sz="28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4488-7FF6-8A78-50B1-4CDC4D3D4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Cryptanalysis is the study of methods for obtaining the meaning of encrypted information, without access to the secret information that is typically required to do so.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 involves finding a </a:t>
            </a:r>
            <a:r>
              <a:rPr lang="en-US" sz="2000" i="0" u="sng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 tooltip="Secret key (not yet started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secret key</a:t>
            </a:r>
            <a:r>
              <a:rPr lang="en-US" sz="2000" i="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200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is the practice of codebreaking or cracking the code.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the study of methods for obtaining the meaning of encrypted information, without access to the secret information.</a:t>
            </a:r>
            <a:endParaRPr lang="en-US" sz="20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205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9DA62-2816-CAE0-E8FE-546D0F286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b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400" b="1" dirty="0"/>
              <a:t>continuing…..</a:t>
            </a:r>
            <a:r>
              <a:rPr lang="en-US" sz="44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A96C2-B88E-3CA2-9B10-B855645D4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Plaintext is a message to be communicated.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Ciphertext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disguided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version of a plaintext.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of turning plaintext into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ciphertest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16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5790-28ED-05CD-7DF0-185880916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b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400" b="1" dirty="0"/>
              <a:t>continuing…..</a:t>
            </a:r>
            <a:r>
              <a:rPr lang="en-US" sz="44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52FDB-B39D-7501-086C-867A3E931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Decreption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o turning ciphertext into plaintext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Cryptology: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study of encryption and decryption.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Cryptography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of Cryptology.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941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173</TotalTime>
  <Words>616</Words>
  <Application>Microsoft Office PowerPoint</Application>
  <PresentationFormat>Widescreen</PresentationFormat>
  <Paragraphs>75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Garamond</vt:lpstr>
      <vt:lpstr>Linux Libertine</vt:lpstr>
      <vt:lpstr>sofia-pro</vt:lpstr>
      <vt:lpstr>Times New Roman</vt:lpstr>
      <vt:lpstr>urw-din</vt:lpstr>
      <vt:lpstr>Wingdings</vt:lpstr>
      <vt:lpstr>Organic</vt:lpstr>
      <vt:lpstr>DRDO Cryptography and Cryptanalysis  </vt:lpstr>
      <vt:lpstr>Defence Research and Development organisation  (DRDO)</vt:lpstr>
      <vt:lpstr>Defence Research and Development organisation  (continuing…..)</vt:lpstr>
      <vt:lpstr>CRYPTOLOGY</vt:lpstr>
      <vt:lpstr>TABLE OF CONTENT</vt:lpstr>
      <vt:lpstr>CRYPTOGRAPHY  </vt:lpstr>
      <vt:lpstr> CRYPTANALYSIS </vt:lpstr>
      <vt:lpstr>Table of content (continuing…..)</vt:lpstr>
      <vt:lpstr>Table of content (continuing…..)</vt:lpstr>
      <vt:lpstr> CAESAR CIPHER </vt:lpstr>
      <vt:lpstr> CAESAR CIPHER (continued…..) </vt:lpstr>
      <vt:lpstr>CAESAR CIPHER (continued…..)</vt:lpstr>
      <vt:lpstr>DEMANSTRATION</vt:lpstr>
      <vt:lpstr>DEMONSTRATION </vt:lpstr>
      <vt:lpstr>PowerPoint Presentation</vt:lpstr>
      <vt:lpstr>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DRDO Cryptography and Cryptanalysis</dc:title>
  <dc:creator>vijaykumar Y</dc:creator>
  <cp:lastModifiedBy>vijaykumar Y</cp:lastModifiedBy>
  <cp:revision>2</cp:revision>
  <dcterms:created xsi:type="dcterms:W3CDTF">2023-02-22T12:00:47Z</dcterms:created>
  <dcterms:modified xsi:type="dcterms:W3CDTF">2023-02-22T18:03:31Z</dcterms:modified>
</cp:coreProperties>
</file>

<file path=docProps/thumbnail.jpeg>
</file>